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83" r:id="rId7"/>
    <p:sldId id="282" r:id="rId8"/>
    <p:sldId id="281" r:id="rId9"/>
    <p:sldId id="287" r:id="rId10"/>
    <p:sldId id="261" r:id="rId11"/>
    <p:sldId id="278" r:id="rId12"/>
    <p:sldId id="279" r:id="rId13"/>
    <p:sldId id="280" r:id="rId14"/>
    <p:sldId id="284" r:id="rId15"/>
    <p:sldId id="288" r:id="rId16"/>
    <p:sldId id="289" r:id="rId17"/>
    <p:sldId id="290" r:id="rId18"/>
    <p:sldId id="291" r:id="rId19"/>
    <p:sldId id="292" r:id="rId20"/>
    <p:sldId id="29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08" y="3359217"/>
            <a:ext cx="7632834" cy="1553592"/>
          </a:xfrm>
        </p:spPr>
        <p:txBody>
          <a:bodyPr/>
          <a:lstStyle/>
          <a:p>
            <a:r>
              <a:rPr lang="en-US" sz="6600" dirty="0">
                <a:latin typeface="Modern Love" panose="04090805081005020601" pitchFamily="82" charset="0"/>
              </a:rPr>
              <a:t>CAMPUS</a:t>
            </a:r>
            <a:br>
              <a:rPr lang="en-US" sz="6600" dirty="0">
                <a:latin typeface="Modern Love" panose="04090805081005020601" pitchFamily="82" charset="0"/>
              </a:rPr>
            </a:br>
            <a:r>
              <a:rPr lang="en-US" sz="6600" dirty="0">
                <a:latin typeface="Modern Love" panose="04090805081005020601" pitchFamily="82" charset="0"/>
              </a:rPr>
              <a:t> connect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FFBCA-0184-0365-D666-DFF00458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" y="356055"/>
            <a:ext cx="2363002" cy="193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25642-1175-2187-70EE-63968611D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0" y="2194560"/>
            <a:ext cx="5888960" cy="438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22BA1-0DCA-9F68-EF57-26F88FFE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73" y="2194560"/>
            <a:ext cx="566607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56F262-8914-A331-1C9A-6470853E6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0" y="2030931"/>
            <a:ext cx="5915920" cy="4485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AFEC5-E1B7-AE95-B6E0-6CB332CF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73" y="2030931"/>
            <a:ext cx="5697747" cy="44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6ED0-CB33-1D0D-078E-EC2F1D5B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984" y="1626669"/>
            <a:ext cx="7943662" cy="664143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MONGO DATABASE</a:t>
            </a: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AB8D5-B9D8-366D-4D60-942DAF597C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676" y="2608445"/>
            <a:ext cx="5970871" cy="401373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7CB9EB-991A-750C-6923-C6B6C5B36D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16303" y="2608445"/>
            <a:ext cx="5342021" cy="401373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A86241-3734-9BFA-23CC-6B886F026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6" y="2608444"/>
            <a:ext cx="5970871" cy="40137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0FDA3B-A798-0FC4-D70D-73A56C52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03" y="2608444"/>
            <a:ext cx="5342021" cy="40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8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9595-1656-EC10-57C7-0A15E147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011680"/>
            <a:ext cx="7323836" cy="616017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MONGODB DATABASE</a:t>
            </a: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49577-BD56-B8EE-FFD6-057FBA8172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5011" y="3060834"/>
            <a:ext cx="5390147" cy="352048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697456-5204-1D55-99AC-29A43C7B0A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37060" y="3060834"/>
            <a:ext cx="5730257" cy="352048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DF1004-CCE3-C4FA-C808-46152338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2" y="3060834"/>
            <a:ext cx="5390146" cy="3520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CDDFFF-8680-E388-FDCD-D50AC5AE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059" y="3060834"/>
            <a:ext cx="5730257" cy="34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5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B85-9F11-DB0E-6856-E0514836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1732548"/>
            <a:ext cx="6969800" cy="567890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NODE JS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88F4D-9398-2F7E-23AF-3B3D84430C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5175" y="2406317"/>
            <a:ext cx="5402981" cy="426399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3EB938-2DA8-1E1B-4204-60A5A3A388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0" y="2406317"/>
            <a:ext cx="5650029" cy="426399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9FAD6-C9F9-4EC5-5FEF-47797292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75" y="2406317"/>
            <a:ext cx="5402981" cy="4263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46BEDB-78FB-BE27-AFE6-1B510CC27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6317"/>
            <a:ext cx="5650029" cy="42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78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EF28-3B2B-B44D-3A0E-6B1021E91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1876927"/>
            <a:ext cx="7323836" cy="635268"/>
          </a:xfrm>
        </p:spPr>
        <p:txBody>
          <a:bodyPr/>
          <a:lstStyle/>
          <a:p>
            <a:r>
              <a:rPr lang="en-IN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NODE JS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7D08B-CE58-3B66-0DF9-642983204B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8008" y="2975987"/>
            <a:ext cx="5505651" cy="360532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CC466-2ECE-86FE-7E55-CEB0F2604A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1" y="2975987"/>
            <a:ext cx="5595484" cy="360532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EC441B-6893-C012-E35D-A38C9EBB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8" y="2986789"/>
            <a:ext cx="5505651" cy="3594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FE8D8A-C896-9318-13F3-27ED0D5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6789"/>
            <a:ext cx="5595485" cy="35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3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CCF5-E274-FB5C-768E-FE0D06CB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1761424"/>
            <a:ext cx="7323836" cy="827772"/>
          </a:xfrm>
        </p:spPr>
        <p:txBody>
          <a:bodyPr/>
          <a:lstStyle/>
          <a:p>
            <a:r>
              <a:rPr lang="en-IN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NODE JS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5A197-5F44-9B03-F795-F34433B028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5011" y="2589196"/>
            <a:ext cx="5428648" cy="399212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FED3D2-B03B-C7A4-DAAA-4D46DA9EE2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96539" y="2589196"/>
            <a:ext cx="5810450" cy="399212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97021-1B5F-EDB9-8251-32FAF6F9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2589196"/>
            <a:ext cx="5428648" cy="3992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2DD7BA-DD60-E4C1-A719-B93243C1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39" y="2589197"/>
            <a:ext cx="5810450" cy="39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83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6BCA-501A-DE6E-7764-81C73D65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1732548"/>
            <a:ext cx="7323836" cy="808521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NODE JS SERVER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8D066F-56EF-8D3A-5EB4-C7749B0978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47485" y="2290813"/>
            <a:ext cx="7714595" cy="41388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37D514-0D7D-89B3-9155-47EDB5C8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6" y="2290813"/>
            <a:ext cx="7714596" cy="4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5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61" y="1238411"/>
            <a:ext cx="4579970" cy="538038"/>
          </a:xfrm>
        </p:spPr>
        <p:txBody>
          <a:bodyPr/>
          <a:lstStyle/>
          <a:p>
            <a:r>
              <a:rPr lang="en-US" sz="4400" dirty="0"/>
              <a:t>ABSTRACT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518" y="2747550"/>
            <a:ext cx="6689557" cy="3576248"/>
          </a:xfrm>
        </p:spPr>
        <p:txBody>
          <a:bodyPr/>
          <a:lstStyle/>
          <a:p>
            <a:r>
              <a:rPr lang="en-US" sz="2400" dirty="0"/>
              <a:t>Campus Connect is a one-stop Interface for students in a campus to book all the events happening within the campus. Students of other colleges or campuses can also book the events by logging in as a guest.</a:t>
            </a:r>
          </a:p>
          <a:p>
            <a:r>
              <a:rPr lang="en-US" sz="2400" dirty="0"/>
              <a:t>Technology stack used : HTML , CSS , JavaScript (Client Side).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D5CC721-4676-0F4F-28C8-FB1E9CFD3B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945" b="3945"/>
          <a:stretch>
            <a:fillRect/>
          </a:stretch>
        </p:blipFill>
        <p:spPr>
          <a:xfrm>
            <a:off x="7630248" y="1471535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941" y="1300723"/>
            <a:ext cx="4569572" cy="580029"/>
          </a:xfrm>
        </p:spPr>
        <p:txBody>
          <a:bodyPr/>
          <a:lstStyle/>
          <a:p>
            <a:r>
              <a:rPr lang="en-US" sz="4400" dirty="0"/>
              <a:t>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F9B3A-038B-152A-1919-7C4149F2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26" y="2242686"/>
            <a:ext cx="8137807" cy="426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C0592-A6A0-E002-FBA1-723F4E7D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35" y="2040557"/>
            <a:ext cx="8787864" cy="432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3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DD9ABD-263A-08DF-36DD-F42FB941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61" y="2030931"/>
            <a:ext cx="8933519" cy="41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4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168EC-9E2E-22B0-BF40-4F821A11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18" y="1943245"/>
            <a:ext cx="9663764" cy="44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3FAD5D-5800-93BA-A3D7-73E42D7E9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71" y="1761423"/>
            <a:ext cx="9013852" cy="46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28300-5916-0FB5-6A47-E67C710C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03" y="1982804"/>
            <a:ext cx="8262059" cy="445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9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44ACA-9F88-94BC-1BB9-5380D26E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7" y="2002054"/>
            <a:ext cx="5746281" cy="4507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20735-4F03-F0DB-6FDC-A80AB311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12" y="2002054"/>
            <a:ext cx="5666070" cy="45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83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182</TotalTime>
  <Words>85</Words>
  <Application>Microsoft Office PowerPoint</Application>
  <PresentationFormat>Widescreen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 Bold</vt:lpstr>
      <vt:lpstr>Courier New</vt:lpstr>
      <vt:lpstr>Daytona Pro Light</vt:lpstr>
      <vt:lpstr>Modern Love</vt:lpstr>
      <vt:lpstr>Office Theme</vt:lpstr>
      <vt:lpstr>CAMPUS  connect</vt:lpstr>
      <vt:lpstr>ABSTRACT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MONGO DATABASE </vt:lpstr>
      <vt:lpstr>MONGODB DATABASE </vt:lpstr>
      <vt:lpstr>NODE JS SERVER</vt:lpstr>
      <vt:lpstr>NODE JS SERVER</vt:lpstr>
      <vt:lpstr>NODE JS SERVER</vt:lpstr>
      <vt:lpstr>NODE JS SERVER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 connect</dc:title>
  <dc:creator>spandanajs24@gmail.com</dc:creator>
  <cp:lastModifiedBy>spandana k</cp:lastModifiedBy>
  <cp:revision>4</cp:revision>
  <dcterms:created xsi:type="dcterms:W3CDTF">2024-03-18T10:58:23Z</dcterms:created>
  <dcterms:modified xsi:type="dcterms:W3CDTF">2024-05-26T17:11:38Z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